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6"/>
  </p:notesMasterIdLst>
  <p:sldIdLst>
    <p:sldId id="257" r:id="rId5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64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5D4"/>
    <a:srgbClr val="F99F9D"/>
    <a:srgbClr val="FAB4B2"/>
    <a:srgbClr val="F1FA9E"/>
    <a:srgbClr val="0D6930"/>
    <a:srgbClr val="EDF977"/>
    <a:srgbClr val="F9EA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787FF6-669B-4F9E-BDEB-5EA83D0F8FE8}" v="1" dt="2023-09-28T09:08:37.2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76"/>
    <p:restoredTop sz="89777" autoAdjust="0"/>
  </p:normalViewPr>
  <p:slideViewPr>
    <p:cSldViewPr snapToGrid="0" snapToObjects="1">
      <p:cViewPr varScale="1">
        <p:scale>
          <a:sx n="93" d="100"/>
          <a:sy n="93" d="100"/>
        </p:scale>
        <p:origin x="1770" y="66"/>
      </p:cViewPr>
      <p:guideLst>
        <p:guide orient="horz" pos="2381"/>
        <p:guide pos="64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olini Serena" userId="635da121-a189-4df7-879f-1915219dc8a8" providerId="ADAL" clId="{1707172F-6213-43B6-8FAD-34040E7ED740}"/>
    <pc:docChg chg="undo redo custSel addSld delSld modSld sldOrd">
      <pc:chgData name="Paolini Serena" userId="635da121-a189-4df7-879f-1915219dc8a8" providerId="ADAL" clId="{1707172F-6213-43B6-8FAD-34040E7ED740}" dt="2022-10-07T07:38:05.661" v="483" actId="2696"/>
      <pc:docMkLst>
        <pc:docMk/>
      </pc:docMkLst>
      <pc:sldChg chg="del">
        <pc:chgData name="Paolini Serena" userId="635da121-a189-4df7-879f-1915219dc8a8" providerId="ADAL" clId="{1707172F-6213-43B6-8FAD-34040E7ED740}" dt="2022-10-06T07:43:55.944" v="5" actId="2696"/>
        <pc:sldMkLst>
          <pc:docMk/>
          <pc:sldMk cId="825307668" sldId="256"/>
        </pc:sldMkLst>
      </pc:sldChg>
      <pc:sldChg chg="addSp delSp modSp">
        <pc:chgData name="Paolini Serena" userId="635da121-a189-4df7-879f-1915219dc8a8" providerId="ADAL" clId="{1707172F-6213-43B6-8FAD-34040E7ED740}" dt="2022-10-06T09:23:45.418" v="482" actId="20577"/>
        <pc:sldMkLst>
          <pc:docMk/>
          <pc:sldMk cId="1570149043" sldId="257"/>
        </pc:sldMkLst>
        <pc:spChg chg="mod">
          <ac:chgData name="Paolini Serena" userId="635da121-a189-4df7-879f-1915219dc8a8" providerId="ADAL" clId="{1707172F-6213-43B6-8FAD-34040E7ED740}" dt="2022-10-06T09:21:50.086" v="407" actId="20577"/>
          <ac:spMkLst>
            <pc:docMk/>
            <pc:sldMk cId="1570149043" sldId="257"/>
            <ac:spMk id="8" creationId="{990B1CB8-E8E9-314E-BABB-1975FBA87D2D}"/>
          </ac:spMkLst>
        </pc:spChg>
        <pc:spChg chg="mod">
          <ac:chgData name="Paolini Serena" userId="635da121-a189-4df7-879f-1915219dc8a8" providerId="ADAL" clId="{1707172F-6213-43B6-8FAD-34040E7ED740}" dt="2022-10-06T08:00:02.702" v="119" actId="20577"/>
          <ac:spMkLst>
            <pc:docMk/>
            <pc:sldMk cId="1570149043" sldId="257"/>
            <ac:spMk id="9" creationId="{00000000-0000-0000-0000-000000000000}"/>
          </ac:spMkLst>
        </pc:spChg>
        <pc:graphicFrameChg chg="add del mod modGraphic">
          <ac:chgData name="Paolini Serena" userId="635da121-a189-4df7-879f-1915219dc8a8" providerId="ADAL" clId="{1707172F-6213-43B6-8FAD-34040E7ED740}" dt="2022-10-06T07:58:57.200" v="107"/>
          <ac:graphicFrameMkLst>
            <pc:docMk/>
            <pc:sldMk cId="1570149043" sldId="257"/>
            <ac:graphicFrameMk id="5" creationId="{1C108073-38E6-4052-BDCE-91694BC19095}"/>
          </ac:graphicFrameMkLst>
        </pc:graphicFrameChg>
        <pc:graphicFrameChg chg="add mod modGraphic">
          <ac:chgData name="Paolini Serena" userId="635da121-a189-4df7-879f-1915219dc8a8" providerId="ADAL" clId="{1707172F-6213-43B6-8FAD-34040E7ED740}" dt="2022-10-06T09:23:45.418" v="482" actId="20577"/>
          <ac:graphicFrameMkLst>
            <pc:docMk/>
            <pc:sldMk cId="1570149043" sldId="257"/>
            <ac:graphicFrameMk id="6" creationId="{A97A8D88-2580-4C27-B898-45803E2A2440}"/>
          </ac:graphicFrameMkLst>
        </pc:graphicFrameChg>
        <pc:graphicFrameChg chg="add del mod modGraphic">
          <ac:chgData name="Paolini Serena" userId="635da121-a189-4df7-879f-1915219dc8a8" providerId="ADAL" clId="{1707172F-6213-43B6-8FAD-34040E7ED740}" dt="2022-10-06T07:59:06.653" v="109" actId="478"/>
          <ac:graphicFrameMkLst>
            <pc:docMk/>
            <pc:sldMk cId="1570149043" sldId="257"/>
            <ac:graphicFrameMk id="7" creationId="{4E389CA4-FDD1-A047-8121-86CF3E1CA696}"/>
          </ac:graphicFrameMkLst>
        </pc:graphicFrameChg>
      </pc:sldChg>
      <pc:sldChg chg="del">
        <pc:chgData name="Paolini Serena" userId="635da121-a189-4df7-879f-1915219dc8a8" providerId="ADAL" clId="{1707172F-6213-43B6-8FAD-34040E7ED740}" dt="2022-10-06T07:43:42.277" v="2" actId="2696"/>
        <pc:sldMkLst>
          <pc:docMk/>
          <pc:sldMk cId="3364916522" sldId="258"/>
        </pc:sldMkLst>
      </pc:sldChg>
      <pc:sldChg chg="addSp delSp modSp del ord">
        <pc:chgData name="Paolini Serena" userId="635da121-a189-4df7-879f-1915219dc8a8" providerId="ADAL" clId="{1707172F-6213-43B6-8FAD-34040E7ED740}" dt="2022-10-07T07:38:05.661" v="483" actId="2696"/>
        <pc:sldMkLst>
          <pc:docMk/>
          <pc:sldMk cId="524029893" sldId="259"/>
        </pc:sldMkLst>
        <pc:spChg chg="mod">
          <ac:chgData name="Paolini Serena" userId="635da121-a189-4df7-879f-1915219dc8a8" providerId="ADAL" clId="{1707172F-6213-43B6-8FAD-34040E7ED740}" dt="2022-10-06T08:00:27.644" v="127" actId="20577"/>
          <ac:spMkLst>
            <pc:docMk/>
            <pc:sldMk cId="524029893" sldId="259"/>
            <ac:spMk id="6" creationId="{990B1CB8-E8E9-314E-BABB-1975FBA87D2D}"/>
          </ac:spMkLst>
        </pc:spChg>
        <pc:spChg chg="mod">
          <ac:chgData name="Paolini Serena" userId="635da121-a189-4df7-879f-1915219dc8a8" providerId="ADAL" clId="{1707172F-6213-43B6-8FAD-34040E7ED740}" dt="2022-10-06T07:56:42.922" v="84" actId="20577"/>
          <ac:spMkLst>
            <pc:docMk/>
            <pc:sldMk cId="524029893" sldId="259"/>
            <ac:spMk id="7" creationId="{00000000-0000-0000-0000-000000000000}"/>
          </ac:spMkLst>
        </pc:spChg>
        <pc:graphicFrameChg chg="add del">
          <ac:chgData name="Paolini Serena" userId="635da121-a189-4df7-879f-1915219dc8a8" providerId="ADAL" clId="{1707172F-6213-43B6-8FAD-34040E7ED740}" dt="2022-10-06T07:45:56.723" v="20"/>
          <ac:graphicFrameMkLst>
            <pc:docMk/>
            <pc:sldMk cId="524029893" sldId="259"/>
            <ac:graphicFrameMk id="2" creationId="{18D12136-5D03-4624-9A46-6794626CAC64}"/>
          </ac:graphicFrameMkLst>
        </pc:graphicFrameChg>
        <pc:graphicFrameChg chg="add del">
          <ac:chgData name="Paolini Serena" userId="635da121-a189-4df7-879f-1915219dc8a8" providerId="ADAL" clId="{1707172F-6213-43B6-8FAD-34040E7ED740}" dt="2022-10-06T07:46:06.515" v="22"/>
          <ac:graphicFrameMkLst>
            <pc:docMk/>
            <pc:sldMk cId="524029893" sldId="259"/>
            <ac:graphicFrameMk id="3" creationId="{4D8A44EE-C47A-41D8-8E7B-7F01A1EA0DD8}"/>
          </ac:graphicFrameMkLst>
        </pc:graphicFrameChg>
        <pc:graphicFrameChg chg="mod modGraphic">
          <ac:chgData name="Paolini Serena" userId="635da121-a189-4df7-879f-1915219dc8a8" providerId="ADAL" clId="{1707172F-6213-43B6-8FAD-34040E7ED740}" dt="2022-10-06T08:09:14.724" v="357" actId="20577"/>
          <ac:graphicFrameMkLst>
            <pc:docMk/>
            <pc:sldMk cId="524029893" sldId="259"/>
            <ac:graphicFrameMk id="5" creationId="{4E389CA4-FDD1-A047-8121-86CF3E1CA696}"/>
          </ac:graphicFrameMkLst>
        </pc:graphicFrameChg>
      </pc:sldChg>
      <pc:sldChg chg="del">
        <pc:chgData name="Paolini Serena" userId="635da121-a189-4df7-879f-1915219dc8a8" providerId="ADAL" clId="{1707172F-6213-43B6-8FAD-34040E7ED740}" dt="2022-10-06T07:43:24.823" v="0" actId="2696"/>
        <pc:sldMkLst>
          <pc:docMk/>
          <pc:sldMk cId="2477899460" sldId="260"/>
        </pc:sldMkLst>
      </pc:sldChg>
      <pc:sldChg chg="del">
        <pc:chgData name="Paolini Serena" userId="635da121-a189-4df7-879f-1915219dc8a8" providerId="ADAL" clId="{1707172F-6213-43B6-8FAD-34040E7ED740}" dt="2022-10-06T07:43:38.171" v="1" actId="2696"/>
        <pc:sldMkLst>
          <pc:docMk/>
          <pc:sldMk cId="522337457" sldId="261"/>
        </pc:sldMkLst>
      </pc:sldChg>
      <pc:sldChg chg="del">
        <pc:chgData name="Paolini Serena" userId="635da121-a189-4df7-879f-1915219dc8a8" providerId="ADAL" clId="{1707172F-6213-43B6-8FAD-34040E7ED740}" dt="2022-10-06T07:43:44.627" v="3" actId="2696"/>
        <pc:sldMkLst>
          <pc:docMk/>
          <pc:sldMk cId="2849318491" sldId="262"/>
        </pc:sldMkLst>
      </pc:sldChg>
      <pc:sldChg chg="del">
        <pc:chgData name="Paolini Serena" userId="635da121-a189-4df7-879f-1915219dc8a8" providerId="ADAL" clId="{1707172F-6213-43B6-8FAD-34040E7ED740}" dt="2022-10-06T08:05:47.982" v="196" actId="2696"/>
        <pc:sldMkLst>
          <pc:docMk/>
          <pc:sldMk cId="1237203499" sldId="263"/>
        </pc:sldMkLst>
      </pc:sldChg>
      <pc:sldChg chg="add del">
        <pc:chgData name="Paolini Serena" userId="635da121-a189-4df7-879f-1915219dc8a8" providerId="ADAL" clId="{1707172F-6213-43B6-8FAD-34040E7ED740}" dt="2022-10-06T07:54:35.021" v="68"/>
        <pc:sldMkLst>
          <pc:docMk/>
          <pc:sldMk cId="727071395" sldId="264"/>
        </pc:sldMkLst>
      </pc:sldChg>
    </pc:docChg>
  </pc:docChgLst>
  <pc:docChgLst>
    <pc:chgData name="Paolini Serena" userId="635da121-a189-4df7-879f-1915219dc8a8" providerId="ADAL" clId="{ED6888F1-88CC-40BF-A884-54E3BB2EF9AC}"/>
    <pc:docChg chg="undo redo custSel modSld modNotesMaster">
      <pc:chgData name="Paolini Serena" userId="635da121-a189-4df7-879f-1915219dc8a8" providerId="ADAL" clId="{ED6888F1-88CC-40BF-A884-54E3BB2EF9AC}" dt="2022-12-09T07:50:59.715" v="1388" actId="14734"/>
      <pc:docMkLst>
        <pc:docMk/>
      </pc:docMkLst>
      <pc:sldChg chg="modSp">
        <pc:chgData name="Paolini Serena" userId="635da121-a189-4df7-879f-1915219dc8a8" providerId="ADAL" clId="{ED6888F1-88CC-40BF-A884-54E3BB2EF9AC}" dt="2022-12-09T07:50:59.715" v="1388" actId="14734"/>
        <pc:sldMkLst>
          <pc:docMk/>
          <pc:sldMk cId="1570149043" sldId="257"/>
        </pc:sldMkLst>
        <pc:spChg chg="mod">
          <ac:chgData name="Paolini Serena" userId="635da121-a189-4df7-879f-1915219dc8a8" providerId="ADAL" clId="{ED6888F1-88CC-40BF-A884-54E3BB2EF9AC}" dt="2022-10-07T10:49:44.954" v="722" actId="20577"/>
          <ac:spMkLst>
            <pc:docMk/>
            <pc:sldMk cId="1570149043" sldId="257"/>
            <ac:spMk id="8" creationId="{990B1CB8-E8E9-314E-BABB-1975FBA87D2D}"/>
          </ac:spMkLst>
        </pc:spChg>
        <pc:graphicFrameChg chg="mod modGraphic">
          <ac:chgData name="Paolini Serena" userId="635da121-a189-4df7-879f-1915219dc8a8" providerId="ADAL" clId="{ED6888F1-88CC-40BF-A884-54E3BB2EF9AC}" dt="2022-12-09T07:50:59.715" v="1388" actId="14734"/>
          <ac:graphicFrameMkLst>
            <pc:docMk/>
            <pc:sldMk cId="1570149043" sldId="257"/>
            <ac:graphicFrameMk id="6" creationId="{A97A8D88-2580-4C27-B898-45803E2A2440}"/>
          </ac:graphicFrameMkLst>
        </pc:graphicFrameChg>
      </pc:sldChg>
    </pc:docChg>
  </pc:docChgLst>
  <pc:docChgLst>
    <pc:chgData name="Paolini Serena" userId="635da121-a189-4df7-879f-1915219dc8a8" providerId="ADAL" clId="{1A4A121B-56D1-4DC6-B8BA-FE04193F249C}"/>
    <pc:docChg chg="undo redo modSld">
      <pc:chgData name="Paolini Serena" userId="635da121-a189-4df7-879f-1915219dc8a8" providerId="ADAL" clId="{1A4A121B-56D1-4DC6-B8BA-FE04193F249C}" dt="2022-10-07T10:41:42.663" v="154" actId="20577"/>
      <pc:docMkLst>
        <pc:docMk/>
      </pc:docMkLst>
      <pc:sldChg chg="modSp">
        <pc:chgData name="Paolini Serena" userId="635da121-a189-4df7-879f-1915219dc8a8" providerId="ADAL" clId="{1A4A121B-56D1-4DC6-B8BA-FE04193F249C}" dt="2022-10-07T10:41:42.663" v="154" actId="20577"/>
        <pc:sldMkLst>
          <pc:docMk/>
          <pc:sldMk cId="1570149043" sldId="257"/>
        </pc:sldMkLst>
        <pc:spChg chg="mod">
          <ac:chgData name="Paolini Serena" userId="635da121-a189-4df7-879f-1915219dc8a8" providerId="ADAL" clId="{1A4A121B-56D1-4DC6-B8BA-FE04193F249C}" dt="2022-10-07T10:41:42.663" v="154" actId="20577"/>
          <ac:spMkLst>
            <pc:docMk/>
            <pc:sldMk cId="1570149043" sldId="257"/>
            <ac:spMk id="8" creationId="{990B1CB8-E8E9-314E-BABB-1975FBA87D2D}"/>
          </ac:spMkLst>
        </pc:spChg>
        <pc:graphicFrameChg chg="mod modGraphic">
          <ac:chgData name="Paolini Serena" userId="635da121-a189-4df7-879f-1915219dc8a8" providerId="ADAL" clId="{1A4A121B-56D1-4DC6-B8BA-FE04193F249C}" dt="2022-10-07T10:18:54.123" v="90" actId="1076"/>
          <ac:graphicFrameMkLst>
            <pc:docMk/>
            <pc:sldMk cId="1570149043" sldId="257"/>
            <ac:graphicFrameMk id="6" creationId="{A97A8D88-2580-4C27-B898-45803E2A2440}"/>
          </ac:graphicFrameMkLst>
        </pc:graphicFrameChg>
      </pc:sldChg>
    </pc:docChg>
  </pc:docChgLst>
  <pc:docChgLst>
    <pc:chgData name="Paolini Serena" userId="635da121-a189-4df7-879f-1915219dc8a8" providerId="ADAL" clId="{1661EA8D-2074-4FF6-87DC-1124DBF90E9B}"/>
    <pc:docChg chg="modSld">
      <pc:chgData name="Paolini Serena" userId="635da121-a189-4df7-879f-1915219dc8a8" providerId="ADAL" clId="{1661EA8D-2074-4FF6-87DC-1124DBF90E9B}" dt="2023-03-24T12:27:47.002" v="9" actId="20577"/>
      <pc:docMkLst>
        <pc:docMk/>
      </pc:docMkLst>
      <pc:sldChg chg="modSp">
        <pc:chgData name="Paolini Serena" userId="635da121-a189-4df7-879f-1915219dc8a8" providerId="ADAL" clId="{1661EA8D-2074-4FF6-87DC-1124DBF90E9B}" dt="2023-03-24T12:27:47.002" v="9" actId="20577"/>
        <pc:sldMkLst>
          <pc:docMk/>
          <pc:sldMk cId="1570149043" sldId="257"/>
        </pc:sldMkLst>
        <pc:graphicFrameChg chg="modGraphic">
          <ac:chgData name="Paolini Serena" userId="635da121-a189-4df7-879f-1915219dc8a8" providerId="ADAL" clId="{1661EA8D-2074-4FF6-87DC-1124DBF90E9B}" dt="2023-03-24T12:27:47.002" v="9" actId="20577"/>
          <ac:graphicFrameMkLst>
            <pc:docMk/>
            <pc:sldMk cId="1570149043" sldId="257"/>
            <ac:graphicFrameMk id="6" creationId="{A97A8D88-2580-4C27-B898-45803E2A2440}"/>
          </ac:graphicFrameMkLst>
        </pc:graphicFrameChg>
      </pc:sldChg>
    </pc:docChg>
  </pc:docChgLst>
  <pc:docChgLst>
    <pc:chgData name="Paolini Serena" userId="635da121-a189-4df7-879f-1915219dc8a8" providerId="ADAL" clId="{D2787FF6-669B-4F9E-BDEB-5EA83D0F8FE8}"/>
    <pc:docChg chg="modSld">
      <pc:chgData name="Paolini Serena" userId="635da121-a189-4df7-879f-1915219dc8a8" providerId="ADAL" clId="{D2787FF6-669B-4F9E-BDEB-5EA83D0F8FE8}" dt="2023-09-28T09:08:37.204" v="19"/>
      <pc:docMkLst>
        <pc:docMk/>
      </pc:docMkLst>
      <pc:sldChg chg="modSp">
        <pc:chgData name="Paolini Serena" userId="635da121-a189-4df7-879f-1915219dc8a8" providerId="ADAL" clId="{D2787FF6-669B-4F9E-BDEB-5EA83D0F8FE8}" dt="2023-09-28T09:08:37.204" v="19"/>
        <pc:sldMkLst>
          <pc:docMk/>
          <pc:sldMk cId="1570149043" sldId="257"/>
        </pc:sldMkLst>
        <pc:spChg chg="mod">
          <ac:chgData name="Paolini Serena" userId="635da121-a189-4df7-879f-1915219dc8a8" providerId="ADAL" clId="{D2787FF6-669B-4F9E-BDEB-5EA83D0F8FE8}" dt="2023-09-28T09:08:18.741" v="13" actId="20577"/>
          <ac:spMkLst>
            <pc:docMk/>
            <pc:sldMk cId="1570149043" sldId="257"/>
            <ac:spMk id="8" creationId="{990B1CB8-E8E9-314E-BABB-1975FBA87D2D}"/>
          </ac:spMkLst>
        </pc:spChg>
        <pc:graphicFrameChg chg="mod modGraphic">
          <ac:chgData name="Paolini Serena" userId="635da121-a189-4df7-879f-1915219dc8a8" providerId="ADAL" clId="{D2787FF6-669B-4F9E-BDEB-5EA83D0F8FE8}" dt="2023-09-28T09:08:37.204" v="19"/>
          <ac:graphicFrameMkLst>
            <pc:docMk/>
            <pc:sldMk cId="1570149043" sldId="257"/>
            <ac:graphicFrameMk id="6" creationId="{A97A8D88-2580-4C27-B898-45803E2A244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C767-4D08-B649-8B6A-63111BEF20DE}" type="datetimeFigureOut">
              <a:rPr lang="it-IT" smtClean="0"/>
              <a:t>28/09/2023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1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4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EEE85-BA52-EF4B-8E17-21D7E00C81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5866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1EEE85-BA52-EF4B-8E17-21D7E00C81A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10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28/09/2023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373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28/09/2023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634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28/09/2023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1873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28/09/2023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9918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28/09/2023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3788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28/09/2023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49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28/09/2023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6851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28/09/2023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526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28/09/2023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9374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28/09/2023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3667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28/09/2023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314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DD6FA-E2AF-DC43-858D-1B8D02180AEC}" type="datetimeFigureOut">
              <a:rPr lang="it-IT" smtClean="0"/>
              <a:t>28/09/2023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459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>
            <a:extLst>
              <a:ext uri="{FF2B5EF4-FFF2-40B4-BE49-F238E27FC236}">
                <a16:creationId xmlns:a16="http://schemas.microsoft.com/office/drawing/2014/main" id="{990B1CB8-E8E9-314E-BABB-1975FBA87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130" y="364168"/>
            <a:ext cx="10691813" cy="539958"/>
          </a:xfrm>
        </p:spPr>
        <p:txBody>
          <a:bodyPr anchor="t">
            <a:normAutofit fontScale="90000"/>
          </a:bodyPr>
          <a:lstStyle/>
          <a:p>
            <a:r>
              <a:rPr lang="it-IT" sz="2222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  <a:t>Menu Scuole Comune di Monsummano</a:t>
            </a:r>
            <a:b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</a:br>
            <a:r>
              <a:rPr lang="it-IT" sz="1400" dirty="0">
                <a:solidFill>
                  <a:srgbClr val="0D6930"/>
                </a:solidFill>
                <a:latin typeface="Gotham-Medium"/>
                <a:cs typeface="Gotham-Medium"/>
              </a:rPr>
              <a:t>Autunno - inverno Anno Scolastico 2023-2024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491343" y="6463595"/>
            <a:ext cx="77941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900" dirty="0">
              <a:solidFill>
                <a:schemeClr val="bg1"/>
              </a:solidFill>
            </a:endParaRPr>
          </a:p>
          <a:p>
            <a:pPr algn="just"/>
            <a:endParaRPr lang="it-IT" sz="800" dirty="0">
              <a:solidFill>
                <a:schemeClr val="bg1"/>
              </a:solidFill>
            </a:endParaRPr>
          </a:p>
          <a:p>
            <a:pPr algn="just"/>
            <a:r>
              <a:rPr lang="it-IT" sz="800" dirty="0">
                <a:solidFill>
                  <a:schemeClr val="bg1"/>
                </a:solidFill>
              </a:rPr>
              <a:t>SI INFORMANO I CONSUMATORI CON ALLERGIE O INTOLLERANZE ALIMENTARI, o chi per essi (genitori/tutori), che negli alimenti e nelle bevande preparati e somministrati possono essere contenuti uno o più dei seguenti allergeni come ingredienti o in tracce derivanti dal processo produttivo: CEREALI CONTENENTI GLUTINE, CROSTACEI, UOVA, PESCE, ARACHIDI, SOIA, LATTE (INCLUSO LATTOSIO), FRUTTA A GUSCIO, SEDANO, SENAPE, SEMI DI SESAMO, ANIDRIDE SOLFOROSA E SOLFITI in concentrazioni superiori a 10 mg/kg o 10 mg/litro, LUPINI, MOLLUSCHI e tutti i relativi prodotti derivati o a base di (ai sensi dell’Allegato II Reg. UE 1169/11, D. </a:t>
            </a:r>
            <a:r>
              <a:rPr lang="it-IT" sz="800" dirty="0" err="1">
                <a:solidFill>
                  <a:schemeClr val="bg1"/>
                </a:solidFill>
              </a:rPr>
              <a:t>Lgs</a:t>
            </a:r>
            <a:r>
              <a:rPr lang="it-IT" sz="800" dirty="0">
                <a:solidFill>
                  <a:schemeClr val="bg1"/>
                </a:solidFill>
              </a:rPr>
              <a:t>. 109/92, 88/2009 e </a:t>
            </a:r>
            <a:r>
              <a:rPr lang="it-IT" sz="800" dirty="0" err="1">
                <a:solidFill>
                  <a:schemeClr val="bg1"/>
                </a:solidFill>
              </a:rPr>
              <a:t>s.m.i.</a:t>
            </a:r>
            <a:r>
              <a:rPr lang="it-IT" sz="800" dirty="0">
                <a:solidFill>
                  <a:schemeClr val="bg1"/>
                </a:solidFill>
              </a:rPr>
              <a:t>). Le informazioni relative alla presenza di soggetti con allergie o intolleranze alimentari vengono raccolte mediante la presentazione di idonea certificazione medica e in fase di produzione vengono formulati pasti personalizzati, privi degli allergeni per cui risulta documentata una sensibilizzazione</a:t>
            </a:r>
            <a:r>
              <a:rPr lang="it-IT" sz="900" dirty="0">
                <a:solidFill>
                  <a:schemeClr val="bg1"/>
                </a:solidFill>
              </a:rPr>
              <a:t>.</a:t>
            </a:r>
          </a:p>
          <a:p>
            <a:endParaRPr lang="it-IT" dirty="0"/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A97A8D88-2580-4C27-B898-45803E2A24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414134"/>
              </p:ext>
            </p:extLst>
          </p:nvPr>
        </p:nvGraphicFramePr>
        <p:xfrm>
          <a:off x="934948" y="904126"/>
          <a:ext cx="9351869" cy="5345445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9556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3949967279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1180363772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633878879"/>
                    </a:ext>
                  </a:extLst>
                </a:gridCol>
              </a:tblGrid>
              <a:tr h="197742">
                <a:tc rowSpan="2">
                  <a:txBody>
                    <a:bodyPr/>
                    <a:lstStyle/>
                    <a:p>
                      <a:endParaRPr lang="it-IT" sz="900" dirty="0">
                        <a:latin typeface="+mj-lt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LUNEDÌ</a:t>
                      </a:r>
                      <a:endParaRPr lang="it-IT" sz="19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MARTEDÌ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MERCOLEDÌ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GIOVEDÌ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VENERDÌ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6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it-IT" sz="1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911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1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Rosè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(pomodoro e ricotta)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Passato di verdura con pasta/riso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ragù vegetale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Ravioli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all’olio e grana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Tacchino al forno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Frittata di zucchine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Formaggio Mozzarella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Pesce croccante al forno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Arista al forno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Carote filangè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Purè di patate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Spinaci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6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2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all'olio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Lasagne al ragù di carne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ai broccoli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Rosè</a:t>
                      </a: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 (pomodoro e ricotta)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Passato di Legumi </a:t>
                      </a: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con pasta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Hamburger di carne bianca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Pesce alla mugnaia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Coscio pollo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Formaggio Stracchino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Bietola saltata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Patate e carote lesse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Piselli al prosciutto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vapore/al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e finocchi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720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3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all'ortolana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pomodoro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ragù 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Passato di verdura e legumi con riso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Rosè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(pomodoro 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e ricotta)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Bastoncini di Pesce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Pollo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 Frittata al formaggio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Polpette di manzo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mista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Rape/bietola all’olio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all’olio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Spinaci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Tris verdure al forno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4508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4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Ravioli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pesto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Pastina in brodo di carne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Pasta all’olio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allo zafferano e zucchine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Stracchino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Pesce croccante al forno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Hamburger di manzo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Frittata di patate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Carote filangè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Purè di patate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Verdure stufate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6628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5 SETTIMANA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Pastina in brodo vegetale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Pizza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Lasagne al ragù di carne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968606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Merluzzo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Mortadella/prosciutto cotto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Arrosto di vitellone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Crocchette di ceci al rosmarino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256031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Patate al vapore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Fili di verdure croccanti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Finocchi all’olio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Patate e carote lesse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Carote e finocchi </a:t>
                      </a:r>
                      <a:r>
                        <a:rPr lang="it-IT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174131"/>
                  </a:ext>
                </a:extLst>
              </a:tr>
              <a:tr h="447566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404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1490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12991012FF47343AD7E9DF6778A1EA7" ma:contentTypeVersion="10" ma:contentTypeDescription="Creare un nuovo documento." ma:contentTypeScope="" ma:versionID="bd8dd381092c578e0a14dbf91dd77028">
  <xsd:schema xmlns:xsd="http://www.w3.org/2001/XMLSchema" xmlns:xs="http://www.w3.org/2001/XMLSchema" xmlns:p="http://schemas.microsoft.com/office/2006/metadata/properties" xmlns:ns3="a2ae98da-6c95-4333-a5b8-6418a3165ec2" targetNamespace="http://schemas.microsoft.com/office/2006/metadata/properties" ma:root="true" ma:fieldsID="aa67df11e34130dab0de724a0420b151" ns3:_="">
    <xsd:import namespace="a2ae98da-6c95-4333-a5b8-6418a3165ec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ae98da-6c95-4333-a5b8-6418a3165e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8AB4E8-E1C0-49E3-A762-0092CC7044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DEACD16-C408-43B4-B27E-25BC08AF4821}">
  <ds:schemaRefs>
    <ds:schemaRef ds:uri="a2ae98da-6c95-4333-a5b8-6418a3165ec2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3ACF292-6AE1-4DE6-9E20-92D5F69C67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ae98da-6c95-4333-a5b8-6418a3165e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531</Words>
  <Application>Microsoft Office PowerPoint</Application>
  <PresentationFormat>Personalizzato</PresentationFormat>
  <Paragraphs>113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Gotham-Medium</vt:lpstr>
      <vt:lpstr>Tema di Office</vt:lpstr>
      <vt:lpstr>Menu Scuole Comune di Monsummano Autunno - inverno Anno Scolastico 2023-2024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 Scuole Comune di XXX Primavera- Estate | Anno Scolastico 2018-2019</dc:title>
  <dc:creator>Utente4</dc:creator>
  <cp:keywords>4 settimane; Cirghiotto; template menu; menu; POWER POINT; template</cp:keywords>
  <cp:lastModifiedBy>Paolini Serena</cp:lastModifiedBy>
  <cp:revision>14</cp:revision>
  <cp:lastPrinted>2022-11-15T10:10:22Z</cp:lastPrinted>
  <dcterms:created xsi:type="dcterms:W3CDTF">2019-06-10T07:41:29Z</dcterms:created>
  <dcterms:modified xsi:type="dcterms:W3CDTF">2023-09-28T09:08:46Z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0x010100812991012FF47343AD7E9DF6778A1EA7</vt:lpwstr>
  </property>
  <property fmtid="{D5CDD505-2E9C-101B-9397-08002B2CF9AE}" pid="3" name="e81da6fad08c419ab7e1a8ebd5dce251">
    <vt:lpwstr>2019|f089f57a-336c-4409-8c31-cf7215494b8e</vt:lpwstr>
  </property>
  <property fmtid="{D5CDD505-2E9C-101B-9397-08002B2CF9AE}" pid="4" name="TaxCatchAll">
    <vt:lpwstr>45;#2019</vt:lpwstr>
  </property>
  <property fmtid="{D5CDD505-2E9C-101B-9397-08002B2CF9AE}" pid="5" name="TaxKeyword">
    <vt:lpwstr>131;#POWER POINT|82ed11eb-b2d8-4f94-8474-7527a43529fa;#225;#menu|c05b870c-f84c-45ee-b68e-666eb4664dbe;#197;#Cirghiotto|745bb7e9-35a2-4314-9e10-450366324560;#142;#template|d0e390c6-b09d-4c8a-a62b-4e746fcda441;#309;#template menu|abcbdc46-27ea-43a7-a39f-c26</vt:lpwstr>
  </property>
  <property fmtid="{D5CDD505-2E9C-101B-9397-08002B2CF9AE}" pid="6" name="CIRAreaCompetenza">
    <vt:lpwstr/>
  </property>
  <property fmtid="{D5CDD505-2E9C-101B-9397-08002B2CF9AE}" pid="7" name="CIRAnno">
    <vt:lpwstr>47;#2020|d278d0b8-e6e8-45d1-87f1-e6237b2ab46d</vt:lpwstr>
  </property>
  <property fmtid="{D5CDD505-2E9C-101B-9397-08002B2CF9AE}" pid="8" name="CIROrganizzazione">
    <vt:lpwstr/>
  </property>
</Properties>
</file>